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4" r:id="rId7"/>
    <p:sldId id="267" r:id="rId8"/>
    <p:sldId id="260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20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Transportation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Program Review</a:t>
            </a:r>
          </a:p>
        </p:txBody>
      </p:sp>
    </p:spTree>
    <p:extLst>
      <p:ext uri="{BB962C8B-B14F-4D97-AF65-F5344CB8AC3E}">
        <p14:creationId xmlns:p14="http://schemas.microsoft.com/office/powerpoint/2010/main" val="220904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Funding comes from the state based on ridership numbers (star report), route efficiency and previous year expenditures. </a:t>
            </a:r>
          </a:p>
          <a:p>
            <a:r>
              <a:rPr lang="en-US" dirty="0"/>
              <a:t>Additional fund issue based on vehicle depreciation which can only be used for bus purchases of larger bus repairs.  </a:t>
            </a:r>
          </a:p>
          <a:p>
            <a:r>
              <a:rPr lang="en-US" dirty="0"/>
              <a:t>State does not cover 100% of our transportation needs.  Excess funding comes from our EPO levy.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870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Highest day of ridership in the spring was 607combined on our morning and afternoon routes.</a:t>
            </a:r>
          </a:p>
          <a:p>
            <a:r>
              <a:rPr lang="en-US" dirty="0"/>
              <a:t>7 of the 607 were special needs students.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57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Route efficiency at 100%.</a:t>
            </a:r>
          </a:p>
          <a:p>
            <a:r>
              <a:rPr lang="en-US" dirty="0"/>
              <a:t>6 Daily Routes…..Before and After School</a:t>
            </a:r>
          </a:p>
          <a:p>
            <a:pPr lvl="1"/>
            <a:r>
              <a:rPr lang="en-US" dirty="0"/>
              <a:t>The longest time a student is on a bus in the morning 50 minutes.</a:t>
            </a:r>
          </a:p>
          <a:p>
            <a:r>
              <a:rPr lang="en-US" dirty="0"/>
              <a:t>2 Midday Routes….Drop off and Pick up</a:t>
            </a:r>
          </a:p>
          <a:p>
            <a:r>
              <a:rPr lang="en-US" dirty="0"/>
              <a:t>1 Regular </a:t>
            </a:r>
            <a:r>
              <a:rPr lang="en-US" dirty="0" err="1"/>
              <a:t>afters</a:t>
            </a:r>
            <a:r>
              <a:rPr lang="en-US" dirty="0"/>
              <a:t> Route</a:t>
            </a:r>
          </a:p>
        </p:txBody>
      </p:sp>
    </p:spTree>
    <p:extLst>
      <p:ext uri="{BB962C8B-B14F-4D97-AF65-F5344CB8AC3E}">
        <p14:creationId xmlns:p14="http://schemas.microsoft.com/office/powerpoint/2010/main" val="196858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Trips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Extra trips for field trips and athletics are offered to route drivers first on a rotating basis then offered to subs.  If the trip is not claimed we can assign it.</a:t>
            </a:r>
          </a:p>
          <a:p>
            <a:r>
              <a:rPr lang="en-US" dirty="0"/>
              <a:t>We drive 150-200 extra trips per year.</a:t>
            </a:r>
          </a:p>
          <a:p>
            <a:r>
              <a:rPr lang="en-US" dirty="0"/>
              <a:t>Extra trips are paid for by the program offering the trip.</a:t>
            </a:r>
          </a:p>
        </p:txBody>
      </p:sp>
    </p:spTree>
    <p:extLst>
      <p:ext uri="{BB962C8B-B14F-4D97-AF65-F5344CB8AC3E}">
        <p14:creationId xmlns:p14="http://schemas.microsoft.com/office/powerpoint/2010/main" val="3134279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Staff Mechanics- Travis Sweeney and Mike Simmons work a total of 30 hours per week.</a:t>
            </a:r>
          </a:p>
          <a:p>
            <a:r>
              <a:rPr lang="en-US" dirty="0"/>
              <a:t>Our staff does a majority of repairs.</a:t>
            </a:r>
          </a:p>
          <a:p>
            <a:r>
              <a:rPr lang="en-US" dirty="0"/>
              <a:t>Larger repairs go to local diesel mechanics or to Spokane or Seattle to the bus dealerships.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189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Fleet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Buses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We currently have 12 buses. </a:t>
            </a:r>
          </a:p>
          <a:p>
            <a:pPr lvl="1"/>
            <a:r>
              <a:rPr lang="en-US" dirty="0"/>
              <a:t>6 Route</a:t>
            </a:r>
          </a:p>
          <a:p>
            <a:pPr lvl="1"/>
            <a:r>
              <a:rPr lang="en-US" dirty="0"/>
              <a:t>2 Trip</a:t>
            </a:r>
          </a:p>
          <a:p>
            <a:pPr lvl="1"/>
            <a:r>
              <a:rPr lang="en-US" dirty="0"/>
              <a:t>4 Reserve</a:t>
            </a:r>
          </a:p>
          <a:p>
            <a:r>
              <a:rPr lang="en-US" dirty="0"/>
              <a:t>New bus was purchased this year. </a:t>
            </a:r>
          </a:p>
          <a:p>
            <a:pPr lvl="1"/>
            <a:r>
              <a:rPr lang="en-US" dirty="0"/>
              <a:t>Will be delivered Wednesday</a:t>
            </a:r>
          </a:p>
          <a:p>
            <a:pPr lvl="1"/>
            <a:r>
              <a:rPr lang="en-US" dirty="0"/>
              <a:t>Will be our new special needs bus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Vehicles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6 Staff/student Vehicles</a:t>
            </a:r>
          </a:p>
          <a:p>
            <a:pPr lvl="1"/>
            <a:r>
              <a:rPr lang="en-US" dirty="0"/>
              <a:t>Ford Expedition</a:t>
            </a:r>
          </a:p>
          <a:p>
            <a:pPr lvl="1"/>
            <a:r>
              <a:rPr lang="en-US" dirty="0"/>
              <a:t>Chevy Tahoe</a:t>
            </a:r>
          </a:p>
          <a:p>
            <a:pPr lvl="1"/>
            <a:r>
              <a:rPr lang="en-US" dirty="0"/>
              <a:t>Subaru Outback </a:t>
            </a:r>
          </a:p>
          <a:p>
            <a:pPr lvl="1"/>
            <a:r>
              <a:rPr lang="en-US" dirty="0"/>
              <a:t>Ford Focus</a:t>
            </a:r>
          </a:p>
          <a:p>
            <a:pPr lvl="1"/>
            <a:r>
              <a:rPr lang="en-US" dirty="0"/>
              <a:t>Chevy Van (Food Service)</a:t>
            </a:r>
          </a:p>
          <a:p>
            <a:pPr lvl="1"/>
            <a:r>
              <a:rPr lang="en-US" dirty="0"/>
              <a:t>Big Blue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130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Transportation Secretary- Hayli Thompson</a:t>
            </a:r>
          </a:p>
          <a:p>
            <a:r>
              <a:rPr lang="en-US" dirty="0"/>
              <a:t>Route Drivers</a:t>
            </a:r>
          </a:p>
          <a:p>
            <a:pPr lvl="1"/>
            <a:r>
              <a:rPr lang="en-US" dirty="0"/>
              <a:t>Doug Davidson</a:t>
            </a:r>
          </a:p>
          <a:p>
            <a:pPr lvl="1"/>
            <a:r>
              <a:rPr lang="en-US" dirty="0"/>
              <a:t>Donna Burgess</a:t>
            </a:r>
          </a:p>
          <a:p>
            <a:pPr lvl="1"/>
            <a:r>
              <a:rPr lang="en-US" dirty="0"/>
              <a:t>Jorge Valencia</a:t>
            </a:r>
          </a:p>
          <a:p>
            <a:pPr lvl="1"/>
            <a:r>
              <a:rPr lang="en-US" dirty="0"/>
              <a:t>Travis Sweeney</a:t>
            </a:r>
          </a:p>
          <a:p>
            <a:pPr lvl="1"/>
            <a:r>
              <a:rPr lang="en-US" dirty="0"/>
              <a:t>Ellen </a:t>
            </a:r>
            <a:r>
              <a:rPr lang="en-US" dirty="0" err="1"/>
              <a:t>Emter</a:t>
            </a:r>
            <a:endParaRPr lang="en-US" dirty="0"/>
          </a:p>
          <a:p>
            <a:pPr lvl="1"/>
            <a:r>
              <a:rPr lang="en-US" dirty="0"/>
              <a:t>Steve </a:t>
            </a:r>
            <a:r>
              <a:rPr lang="en-US" dirty="0" err="1"/>
              <a:t>Arnston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628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5632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247</TotalTime>
  <Words>305</Words>
  <Application>Microsoft Office PowerPoint</Application>
  <PresentationFormat>Widescreen</PresentationFormat>
  <Paragraphs>50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Transportation</vt:lpstr>
      <vt:lpstr>Funding</vt:lpstr>
      <vt:lpstr>Ridership</vt:lpstr>
      <vt:lpstr>Routes</vt:lpstr>
      <vt:lpstr>Extra Trips</vt:lpstr>
      <vt:lpstr>Maintenance</vt:lpstr>
      <vt:lpstr>Our Fleet</vt:lpstr>
      <vt:lpstr>Staff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Transportation</dc:title>
  <dc:creator>Eric Sivertson</dc:creator>
  <cp:lastModifiedBy>Janice Stewart</cp:lastModifiedBy>
  <cp:revision>12</cp:revision>
  <dcterms:created xsi:type="dcterms:W3CDTF">2018-09-24T14:47:20Z</dcterms:created>
  <dcterms:modified xsi:type="dcterms:W3CDTF">2022-09-19T21:12:45Z</dcterms:modified>
</cp:coreProperties>
</file>